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72338C-4B71-4EA5-B709-DA9A6C1038B8}">
  <a:tblStyle styleId="{C772338C-4B71-4EA5-B709-DA9A6C1038B8}"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33AE220-6390-4047-82BB-C5E9744B303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9.jpg"/><Relationship Id="rId5" Type="http://schemas.openxmlformats.org/officeDocument/2006/relationships/image" Target="../media/image72.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s://codepen.io/anon/pen/BYyGKd/" TargetMode="External"/><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43.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9.gif"/><Relationship Id="rId5" Type="http://schemas.openxmlformats.org/officeDocument/2006/relationships/image" Target="../media/image48.png"/><Relationship Id="rId6"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hyperlink" Target="http://getbootstrap.com/css/#type" TargetMode="External"/><Relationship Id="rId5" Type="http://schemas.openxmlformats.org/officeDocument/2006/relationships/image" Target="../media/image38.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50.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61.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1.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18.png"/><Relationship Id="rId5" Type="http://schemas.openxmlformats.org/officeDocument/2006/relationships/image" Target="../media/image76.png"/><Relationship Id="rId6"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{C772338C-4B71-4EA5-B709-DA9A6C1038B8}</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{833AE220-6390-4047-82BB-C5E9744B3031}</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{833AE220-6390-4047-82BB-C5E9744B3031}</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